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9" r:id="rId5"/>
    <p:sldId id="269" r:id="rId6"/>
    <p:sldId id="256" r:id="rId7"/>
    <p:sldId id="285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73D24-0EFC-4D37-8E6B-07BBBCF7CFBA}" v="91" dt="2020-06-18T15:23:3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I Housley" userId="bab646d7-db01-4813-8693-44b5c8731832" providerId="ADAL" clId="{96873D24-0EFC-4D37-8E6B-07BBBCF7CFBA}"/>
    <pc:docChg chg="undo custSel delSld modSld">
      <pc:chgData name="Mr I Housley" userId="bab646d7-db01-4813-8693-44b5c8731832" providerId="ADAL" clId="{96873D24-0EFC-4D37-8E6B-07BBBCF7CFBA}" dt="2020-06-18T15:23:42.019" v="967" actId="20577"/>
      <pc:docMkLst>
        <pc:docMk/>
      </pc:docMkLst>
      <pc:sldChg chg="modSp">
        <pc:chgData name="Mr I Housley" userId="bab646d7-db01-4813-8693-44b5c8731832" providerId="ADAL" clId="{96873D24-0EFC-4D37-8E6B-07BBBCF7CFBA}" dt="2020-06-18T15:19:47.158" v="888" actId="20577"/>
        <pc:sldMkLst>
          <pc:docMk/>
          <pc:sldMk cId="4022289531" sldId="269"/>
        </pc:sldMkLst>
        <pc:spChg chg="mod">
          <ac:chgData name="Mr I Housley" userId="bab646d7-db01-4813-8693-44b5c8731832" providerId="ADAL" clId="{96873D24-0EFC-4D37-8E6B-07BBBCF7CFBA}" dt="2020-06-18T15:07:24.245" v="592" actId="1035"/>
          <ac:spMkLst>
            <pc:docMk/>
            <pc:sldMk cId="4022289531" sldId="269"/>
            <ac:spMk id="2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09:26.300" v="693" actId="14100"/>
          <ac:spMkLst>
            <pc:docMk/>
            <pc:sldMk cId="4022289531" sldId="269"/>
            <ac:spMk id="3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07:38.221" v="612" actId="1035"/>
          <ac:spMkLst>
            <pc:docMk/>
            <pc:sldMk cId="4022289531" sldId="269"/>
            <ac:spMk id="4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19:47.158" v="888" actId="20577"/>
          <ac:spMkLst>
            <pc:docMk/>
            <pc:sldMk cId="4022289531" sldId="269"/>
            <ac:spMk id="6" creationId="{00000000-0000-0000-0000-000000000000}"/>
          </ac:spMkLst>
        </pc:spChg>
      </pc:sldChg>
      <pc:sldChg chg="addSp delSp modSp">
        <pc:chgData name="Mr I Housley" userId="bab646d7-db01-4813-8693-44b5c8731832" providerId="ADAL" clId="{96873D24-0EFC-4D37-8E6B-07BBBCF7CFBA}" dt="2020-06-18T15:23:42.019" v="967" actId="20577"/>
        <pc:sldMkLst>
          <pc:docMk/>
          <pc:sldMk cId="2804977184" sldId="299"/>
        </pc:sldMkLst>
        <pc:spChg chg="mod">
          <ac:chgData name="Mr I Housley" userId="bab646d7-db01-4813-8693-44b5c8731832" providerId="ADAL" clId="{96873D24-0EFC-4D37-8E6B-07BBBCF7CFBA}" dt="2020-06-18T15:10:56.705" v="730" actId="1037"/>
          <ac:spMkLst>
            <pc:docMk/>
            <pc:sldMk cId="2804977184" sldId="299"/>
            <ac:spMk id="2" creationId="{7FE2D476-AC52-4550-A29F-A38D1C1C7163}"/>
          </ac:spMkLst>
        </pc:spChg>
        <pc:spChg chg="mod">
          <ac:chgData name="Mr I Housley" userId="bab646d7-db01-4813-8693-44b5c8731832" providerId="ADAL" clId="{96873D24-0EFC-4D37-8E6B-07BBBCF7CFBA}" dt="2020-06-18T15:13:27.114" v="855" actId="1038"/>
          <ac:spMkLst>
            <pc:docMk/>
            <pc:sldMk cId="2804977184" sldId="299"/>
            <ac:spMk id="3" creationId="{549DB06C-1C2E-463B-AE16-BAEACDF855B3}"/>
          </ac:spMkLst>
        </pc:spChg>
        <pc:spChg chg="mod">
          <ac:chgData name="Mr I Housley" userId="bab646d7-db01-4813-8693-44b5c8731832" providerId="ADAL" clId="{96873D24-0EFC-4D37-8E6B-07BBBCF7CFBA}" dt="2020-06-18T15:13:20.540" v="847" actId="1036"/>
          <ac:spMkLst>
            <pc:docMk/>
            <pc:sldMk cId="2804977184" sldId="299"/>
            <ac:spMk id="4" creationId="{4DC46A52-796A-40F0-A969-A98AD427A125}"/>
          </ac:spMkLst>
        </pc:spChg>
        <pc:spChg chg="add del mod">
          <ac:chgData name="Mr I Housley" userId="bab646d7-db01-4813-8693-44b5c8731832" providerId="ADAL" clId="{96873D24-0EFC-4D37-8E6B-07BBBCF7CFBA}" dt="2020-06-18T15:09:58.174" v="696" actId="478"/>
          <ac:spMkLst>
            <pc:docMk/>
            <pc:sldMk cId="2804977184" sldId="299"/>
            <ac:spMk id="7" creationId="{8E075555-BC1D-4A7C-8F8E-D9985AC12DA6}"/>
          </ac:spMkLst>
        </pc:spChg>
        <pc:spChg chg="add mod">
          <ac:chgData name="Mr I Housley" userId="bab646d7-db01-4813-8693-44b5c8731832" providerId="ADAL" clId="{96873D24-0EFC-4D37-8E6B-07BBBCF7CFBA}" dt="2020-06-18T15:23:42.019" v="967" actId="20577"/>
          <ac:spMkLst>
            <pc:docMk/>
            <pc:sldMk cId="2804977184" sldId="299"/>
            <ac:spMk id="10" creationId="{2E59074F-2408-4D94-B146-765C6CB461FB}"/>
          </ac:spMkLst>
        </pc:spChg>
        <pc:spChg chg="add mod">
          <ac:chgData name="Mr I Housley" userId="bab646d7-db01-4813-8693-44b5c8731832" providerId="ADAL" clId="{96873D24-0EFC-4D37-8E6B-07BBBCF7CFBA}" dt="2020-06-18T15:23:26.760" v="964" actId="1582"/>
          <ac:spMkLst>
            <pc:docMk/>
            <pc:sldMk cId="2804977184" sldId="299"/>
            <ac:spMk id="11" creationId="{D81BFD6D-A7E2-4572-99CA-A2F3165FDD8E}"/>
          </ac:spMkLst>
        </pc:spChg>
        <pc:picChg chg="add mod modCrop">
          <ac:chgData name="Mr I Housley" userId="bab646d7-db01-4813-8693-44b5c8731832" providerId="ADAL" clId="{96873D24-0EFC-4D37-8E6B-07BBBCF7CFBA}" dt="2020-06-18T15:22:54.744" v="956" actId="1037"/>
          <ac:picMkLst>
            <pc:docMk/>
            <pc:sldMk cId="2804977184" sldId="299"/>
            <ac:picMk id="8" creationId="{1E62DF9F-617A-49A4-81D5-6C475FF3E83B}"/>
          </ac:picMkLst>
        </pc:picChg>
        <pc:picChg chg="add mod">
          <ac:chgData name="Mr I Housley" userId="bab646d7-db01-4813-8693-44b5c8731832" providerId="ADAL" clId="{96873D24-0EFC-4D37-8E6B-07BBBCF7CFBA}" dt="2020-06-18T15:22:57.626" v="958" actId="1037"/>
          <ac:picMkLst>
            <pc:docMk/>
            <pc:sldMk cId="2804977184" sldId="299"/>
            <ac:picMk id="9" creationId="{15D10F5F-8AAA-4B8F-8E46-A9257E69F62E}"/>
          </ac:picMkLst>
        </pc:picChg>
        <pc:picChg chg="add mod">
          <ac:chgData name="Mr I Housley" userId="bab646d7-db01-4813-8693-44b5c8731832" providerId="ADAL" clId="{96873D24-0EFC-4D37-8E6B-07BBBCF7CFBA}" dt="2020-06-18T15:22:35.982" v="943" actId="1037"/>
          <ac:picMkLst>
            <pc:docMk/>
            <pc:sldMk cId="2804977184" sldId="299"/>
            <ac:picMk id="1026" creationId="{695F6726-F14F-4889-BB26-20F2B7CA2D83}"/>
          </ac:picMkLst>
        </pc:picChg>
        <pc:picChg chg="add mod">
          <ac:chgData name="Mr I Housley" userId="bab646d7-db01-4813-8693-44b5c8731832" providerId="ADAL" clId="{96873D24-0EFC-4D37-8E6B-07BBBCF7CFBA}" dt="2020-06-18T15:22:46.501" v="953" actId="1037"/>
          <ac:picMkLst>
            <pc:docMk/>
            <pc:sldMk cId="2804977184" sldId="299"/>
            <ac:picMk id="1028" creationId="{17F476DB-F503-4A91-A02B-737CDF39D8E5}"/>
          </ac:picMkLst>
        </pc:picChg>
        <pc:picChg chg="add mod">
          <ac:chgData name="Mr I Housley" userId="bab646d7-db01-4813-8693-44b5c8731832" providerId="ADAL" clId="{96873D24-0EFC-4D37-8E6B-07BBBCF7CFBA}" dt="2020-06-18T15:22:39.014" v="946" actId="1037"/>
          <ac:picMkLst>
            <pc:docMk/>
            <pc:sldMk cId="2804977184" sldId="299"/>
            <ac:picMk id="1030" creationId="{A9966364-10DB-413B-A842-660A232238B6}"/>
          </ac:picMkLst>
        </pc:picChg>
        <pc:picChg chg="add mod">
          <ac:chgData name="Mr I Housley" userId="bab646d7-db01-4813-8693-44b5c8731832" providerId="ADAL" clId="{96873D24-0EFC-4D37-8E6B-07BBBCF7CFBA}" dt="2020-06-18T15:22:43.974" v="950" actId="1037"/>
          <ac:picMkLst>
            <pc:docMk/>
            <pc:sldMk cId="2804977184" sldId="299"/>
            <ac:picMk id="1032" creationId="{934C0F82-B0CF-4DA8-9EBD-2B6C0BBA8090}"/>
          </ac:picMkLst>
        </pc:picChg>
      </pc:sldChg>
      <pc:sldChg chg="del">
        <pc:chgData name="Mr I Housley" userId="bab646d7-db01-4813-8693-44b5c8731832" providerId="ADAL" clId="{96873D24-0EFC-4D37-8E6B-07BBBCF7CFBA}" dt="2020-06-18T15:04:13.491" v="377" actId="2696"/>
        <pc:sldMkLst>
          <pc:docMk/>
          <pc:sldMk cId="416421941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352B-1022-4AF4-8890-AFF5C60D3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B0A71-8467-42EA-BD4F-1562B040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810B-7329-4FB0-9BE7-FE0B00B0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E21DD-489D-499E-9F86-476CA10E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E0FD-61B0-40EF-8378-94CAFC4E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0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468A-6EFA-4D19-8FF0-D40C730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2EEE9-1987-4A79-8A85-6E2EB65E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9F5D-AC6A-4298-80B5-39B2F3CF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EC03-A4D7-4EE9-A620-CAE4B11C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D9F4-4F0B-4BCB-BF6C-ED923A11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3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05619-267A-4FEC-AAEA-90C23F5C2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6908-18A7-4B3D-B85B-26FBA0EE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F544-32ED-4F8C-A04B-C7F55DC0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23D8-2D3A-4F76-9239-BFE4E8F6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26A3-34AD-41AF-AEE1-4767B7B0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F81C-B633-40A9-A75F-10913A55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3D5C-51AA-4EBE-ABE9-15C10E37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18BE-C840-4408-85B7-D2F4E6DC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E08E-0A10-407B-81EE-EFAD9DDA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66DD-0E8F-4241-B0CA-4B6BED14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22F8-9EFF-4BC9-8746-B83369DA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D8FC1-F4BA-48B0-AE77-46F597E56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5DEE-0FC8-4120-9C12-C41B79B6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E324-C690-4DAC-A178-8F263C2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D9BB-311E-4AFD-AAD5-B7819BC1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2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185B-0443-4DF9-A7D8-91029B3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FA35-510E-407E-9133-CD0F80A2B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6A31-BDCB-42FF-A941-FE8B2337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23908-F1A6-4ED9-92CA-9A62CEFE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C51B-A862-49FB-A43D-47C2913C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E1D85-5DF0-45BC-B620-DD4D4834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9B30-F5B4-4D62-A269-47DCF427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4661-CD64-4924-B0E1-B241FA5D9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DF8C1-60D7-4AB2-82C2-144032AE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2CA72-0A6E-4A7C-9B86-795491AE3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77E8A-BF74-4F93-95F8-6E0D4B9C8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48E17-24F9-46E1-B174-11A44853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1502B-D11D-4D1F-AACE-C8598AF2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12D7F-4F8F-4E77-BDC4-518A6AEC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7585-DAEC-4977-8D1B-3E7C7495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F055C-92BC-4C34-8748-9041D16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27C8F-3BAB-42D2-9B86-1C19BC10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54429-867D-4EE5-A546-B5125E66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167FA-C5AB-4739-A56A-270E962D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777DA-6FE7-48C5-866E-E44A6198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29861-B951-474F-9543-E441E9EB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9CEB-FE7B-4AC3-9553-2BA0163A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5698-0F7F-4589-BE65-5B0F7F23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602FB-5781-4F01-95BB-7DFAA5291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7ECA7-09BC-4E91-88E4-E78B1D0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8F75B-43D1-4B18-B5D6-EF487DE9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0BA5B-07D3-4CF0-A357-311AB51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E009-3F00-419D-AC48-33624192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C5289-C911-4381-866C-B2B2E48BD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86F60-6969-4A9D-946B-2176BD8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3002E-FFD4-44EA-B15B-EA6B3CC8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F8B4-9A4B-42AF-BA68-39C71F77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4932-00C2-4318-9EA3-499C8195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60AD0-D91E-47F1-8589-E1D625EE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6E56A-C05D-4740-ABC3-EC6AA7D47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E643-D566-447A-B760-E7C2E91E6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0EF5-213E-456F-A1F9-095B726BC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195D-A597-4B1A-B9B4-FC110CE79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2D476-AC52-4550-A29F-A38D1C1C7163}"/>
              </a:ext>
            </a:extLst>
          </p:cNvPr>
          <p:cNvSpPr/>
          <p:nvPr/>
        </p:nvSpPr>
        <p:spPr>
          <a:xfrm>
            <a:off x="2249" y="-62237"/>
            <a:ext cx="3632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CELEBRATING CULTURE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9DB06C-1C2E-463B-AE16-BAEACDF855B3}"/>
              </a:ext>
            </a:extLst>
          </p:cNvPr>
          <p:cNvSpPr txBox="1">
            <a:spLocks/>
          </p:cNvSpPr>
          <p:nvPr/>
        </p:nvSpPr>
        <p:spPr>
          <a:xfrm>
            <a:off x="5035270" y="16497"/>
            <a:ext cx="7270856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TASK:</a:t>
            </a:r>
            <a:r>
              <a:rPr lang="en-GB" sz="2000" b="1" dirty="0">
                <a:latin typeface="+mn-lt"/>
              </a:rPr>
              <a:t> Respond to African Patterns and Symbols by creating a Drawing, Painting or Art work inspired from the examples.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46A52-796A-40F0-A969-A98AD427A125}"/>
              </a:ext>
            </a:extLst>
          </p:cNvPr>
          <p:cNvSpPr txBox="1"/>
          <p:nvPr/>
        </p:nvSpPr>
        <p:spPr>
          <a:xfrm>
            <a:off x="118623" y="690107"/>
            <a:ext cx="23151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INSTRUCTIONS:</a:t>
            </a:r>
          </a:p>
          <a:p>
            <a:r>
              <a:rPr lang="en-GB" sz="1600" dirty="0"/>
              <a:t>1. Look at the examples of Traditional African Patterns and Symbols. Begin by either copying or creating your own  outline drawing inspired by the examples. </a:t>
            </a:r>
          </a:p>
          <a:p>
            <a:endParaRPr lang="en-GB" sz="1600" dirty="0"/>
          </a:p>
          <a:p>
            <a:r>
              <a:rPr lang="en-GB" sz="1600" dirty="0"/>
              <a:t>2. Use Colouring Pencils, Paints or your choice of medium to bring the outline to life. Use your knowledge of layering and blending colours or paint by mixing colours to create a successful outcome.</a:t>
            </a:r>
          </a:p>
          <a:p>
            <a:endParaRPr lang="en-GB" sz="1600" dirty="0"/>
          </a:p>
          <a:p>
            <a:r>
              <a:rPr lang="en-GB" sz="1600" dirty="0"/>
              <a:t>3. Annotate and Evaluate the Art work you have produced.</a:t>
            </a:r>
          </a:p>
          <a:p>
            <a:endParaRPr lang="en-GB" sz="16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E62DF9F-617A-49A4-81D5-6C475FF3E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71" r="8663"/>
          <a:stretch/>
        </p:blipFill>
        <p:spPr>
          <a:xfrm>
            <a:off x="2334058" y="645221"/>
            <a:ext cx="3484853" cy="4633818"/>
          </a:xfrm>
          <a:prstGeom prst="rect">
            <a:avLst/>
          </a:prstGeom>
        </p:spPr>
      </p:pic>
      <p:pic>
        <p:nvPicPr>
          <p:cNvPr id="9" name="Picture 6" descr="Image result for african patterns">
            <a:extLst>
              <a:ext uri="{FF2B5EF4-FFF2-40B4-BE49-F238E27FC236}">
                <a16:creationId xmlns:a16="http://schemas.microsoft.com/office/drawing/2014/main" id="{15D10F5F-8AAA-4B8F-8E46-A9257E69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83" y="5279039"/>
            <a:ext cx="3235476" cy="14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59074F-2408-4D94-B146-765C6CB461FB}"/>
              </a:ext>
            </a:extLst>
          </p:cNvPr>
          <p:cNvSpPr txBox="1"/>
          <p:nvPr/>
        </p:nvSpPr>
        <p:spPr>
          <a:xfrm>
            <a:off x="7268953" y="736462"/>
            <a:ext cx="342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Student examples </a:t>
            </a:r>
            <a:r>
              <a:rPr lang="en-GB" sz="2400" b="1">
                <a:solidFill>
                  <a:srgbClr val="FF0000"/>
                </a:solidFill>
              </a:rPr>
              <a:t>of task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raw African patterns with your kid using pastels | Wachanga">
            <a:extLst>
              <a:ext uri="{FF2B5EF4-FFF2-40B4-BE49-F238E27FC236}">
                <a16:creationId xmlns:a16="http://schemas.microsoft.com/office/drawing/2014/main" id="{695F6726-F14F-4889-BB26-20F2B7CA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76" y="2073442"/>
            <a:ext cx="2320466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can Patterns on wrapping paper">
            <a:extLst>
              <a:ext uri="{FF2B5EF4-FFF2-40B4-BE49-F238E27FC236}">
                <a16:creationId xmlns:a16="http://schemas.microsoft.com/office/drawing/2014/main" id="{17F476DB-F503-4A91-A02B-737CDF39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66" y="2056817"/>
            <a:ext cx="3459242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rican patterns">
            <a:extLst>
              <a:ext uri="{FF2B5EF4-FFF2-40B4-BE49-F238E27FC236}">
                <a16:creationId xmlns:a16="http://schemas.microsoft.com/office/drawing/2014/main" id="{A9966364-10DB-413B-A842-660A2322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2197" y="4142183"/>
            <a:ext cx="2037918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w African patterns with your kid using pastels | Wachanga">
            <a:extLst>
              <a:ext uri="{FF2B5EF4-FFF2-40B4-BE49-F238E27FC236}">
                <a16:creationId xmlns:a16="http://schemas.microsoft.com/office/drawing/2014/main" id="{934C0F82-B0CF-4DA8-9EBD-2B6C0BBA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77" y="4688255"/>
            <a:ext cx="2615706" cy="20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1BFD6D-A7E2-4572-99CA-A2F3165FDD8E}"/>
              </a:ext>
            </a:extLst>
          </p:cNvPr>
          <p:cNvSpPr/>
          <p:nvPr/>
        </p:nvSpPr>
        <p:spPr>
          <a:xfrm rot="5400000">
            <a:off x="8568111" y="1321571"/>
            <a:ext cx="731520" cy="484632"/>
          </a:xfrm>
          <a:prstGeom prst="rightArrow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135559" y="-106235"/>
            <a:ext cx="7772400" cy="575716"/>
          </a:xfrm>
        </p:spPr>
        <p:txBody>
          <a:bodyPr>
            <a:noAutofit/>
          </a:bodyPr>
          <a:lstStyle/>
          <a:p>
            <a:pPr lvl="0"/>
            <a:r>
              <a:rPr lang="en-GB" sz="3200" b="1" u="sng" dirty="0"/>
              <a:t>Annotations and Evaluations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31505" y="504536"/>
            <a:ext cx="9036493" cy="1440161"/>
          </a:xfr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Explain you materials and techniques used.</a:t>
            </a:r>
          </a:p>
          <a:p>
            <a:pPr lvl="0"/>
            <a:r>
              <a:rPr lang="en-GB" dirty="0">
                <a:solidFill>
                  <a:srgbClr val="000000"/>
                </a:solidFill>
              </a:rPr>
              <a:t>How effective are they?  Use the formal elements and quality describing words to explain.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6" y="2166008"/>
            <a:ext cx="4680518" cy="4524315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Describe what you have done.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 have responded to African Culture by creating my own Art Work inspired  by Traditional </a:t>
            </a:r>
            <a:r>
              <a:rPr lang="en-GB" sz="2400" u="sng" kern="0" dirty="0" err="1">
                <a:solidFill>
                  <a:srgbClr val="000000"/>
                </a:solidFill>
                <a:latin typeface="Calibri"/>
                <a:ea typeface=""/>
                <a:cs typeface=""/>
              </a:rPr>
              <a:t>Afican</a:t>
            </a:r>
            <a:r>
              <a:rPr lang="en-GB" sz="2400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 </a:t>
            </a:r>
            <a:r>
              <a:rPr lang="en-GB" sz="2400" u="sng" kern="0" dirty="0">
                <a:solidFill>
                  <a:srgbClr val="000000"/>
                </a:solidFill>
                <a:ea typeface=""/>
                <a:cs typeface=""/>
              </a:rPr>
              <a:t>Patterns and Symbols .</a:t>
            </a:r>
            <a:endParaRPr lang="en-GB" sz="2400" u="sng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-How did you create it?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-How have the materials and techniques you used worked well?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-Describe and explain a success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-Describe and explain an unsuccessful part.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35" y="2313204"/>
            <a:ext cx="4211964" cy="1569659"/>
          </a:xfrm>
          <a:prstGeom prst="rect">
            <a:avLst/>
          </a:pr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The Formal Elements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Tone	  Colour  Texture Shape    Form	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35" y="4005062"/>
            <a:ext cx="4211964" cy="2677656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Key Words -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Traditional   Layering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Effective	Shading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Pattern 	Symbols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Patchy	Smooth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Interesting	Accuracy</a:t>
            </a:r>
          </a:p>
        </p:txBody>
      </p:sp>
    </p:spTree>
    <p:extLst>
      <p:ext uri="{BB962C8B-B14F-4D97-AF65-F5344CB8AC3E}">
        <p14:creationId xmlns:p14="http://schemas.microsoft.com/office/powerpoint/2010/main" val="402228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FC0408-28A0-42B7-8D70-C312419C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9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E022D-23AB-4C89-9424-CD633758D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1" r="10913"/>
          <a:stretch/>
        </p:blipFill>
        <p:spPr>
          <a:xfrm>
            <a:off x="4838007" y="1390327"/>
            <a:ext cx="7353993" cy="5218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70566-975F-4A73-984D-A75ABE049843}"/>
              </a:ext>
            </a:extLst>
          </p:cNvPr>
          <p:cNvSpPr/>
          <p:nvPr/>
        </p:nvSpPr>
        <p:spPr>
          <a:xfrm>
            <a:off x="7248698" y="933127"/>
            <a:ext cx="3923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A5761-5316-4A81-922D-712A23B96918}"/>
              </a:ext>
            </a:extLst>
          </p:cNvPr>
          <p:cNvSpPr/>
          <p:nvPr/>
        </p:nvSpPr>
        <p:spPr>
          <a:xfrm>
            <a:off x="202275" y="0"/>
            <a:ext cx="4768735" cy="4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1815A-91B3-4656-B1E9-DDFED068F903}"/>
              </a:ext>
            </a:extLst>
          </p:cNvPr>
          <p:cNvSpPr txBox="1"/>
          <p:nvPr/>
        </p:nvSpPr>
        <p:spPr>
          <a:xfrm>
            <a:off x="5203778" y="19899"/>
            <a:ext cx="697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Examples of Traditional African Patterns and Symbols</a:t>
            </a:r>
          </a:p>
        </p:txBody>
      </p:sp>
    </p:spTree>
    <p:extLst>
      <p:ext uri="{BB962C8B-B14F-4D97-AF65-F5344CB8AC3E}">
        <p14:creationId xmlns:p14="http://schemas.microsoft.com/office/powerpoint/2010/main" val="10283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frican patterns">
            <a:extLst>
              <a:ext uri="{FF2B5EF4-FFF2-40B4-BE49-F238E27FC236}">
                <a16:creationId xmlns:a16="http://schemas.microsoft.com/office/drawing/2014/main" id="{186D88CE-417F-4356-81BB-D4743C06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" y="116632"/>
            <a:ext cx="4281203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frican patterns">
            <a:extLst>
              <a:ext uri="{FF2B5EF4-FFF2-40B4-BE49-F238E27FC236}">
                <a16:creationId xmlns:a16="http://schemas.microsoft.com/office/drawing/2014/main" id="{0F180F1F-B9E3-485C-A4C6-F4B211CE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34865" y="3558170"/>
            <a:ext cx="3824359" cy="25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frican patterns">
            <a:extLst>
              <a:ext uri="{FF2B5EF4-FFF2-40B4-BE49-F238E27FC236}">
                <a16:creationId xmlns:a16="http://schemas.microsoft.com/office/drawing/2014/main" id="{41EA7090-A033-468C-B2C8-F7E1F49F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8" y="2420888"/>
            <a:ext cx="42448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frican patterns">
            <a:extLst>
              <a:ext uri="{FF2B5EF4-FFF2-40B4-BE49-F238E27FC236}">
                <a16:creationId xmlns:a16="http://schemas.microsoft.com/office/drawing/2014/main" id="{396FD7A2-C911-443A-8667-46660618B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643364" y="1463041"/>
            <a:ext cx="4626945" cy="52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frican patterns">
            <a:extLst>
              <a:ext uri="{FF2B5EF4-FFF2-40B4-BE49-F238E27FC236}">
                <a16:creationId xmlns:a16="http://schemas.microsoft.com/office/drawing/2014/main" id="{810C10A6-4B23-47B7-825F-574C0E827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9483581" y="116632"/>
            <a:ext cx="252692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frican patterns">
            <a:extLst>
              <a:ext uri="{FF2B5EF4-FFF2-40B4-BE49-F238E27FC236}">
                <a16:creationId xmlns:a16="http://schemas.microsoft.com/office/drawing/2014/main" id="{A9228552-DF27-40C8-934E-77BBB410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2" y="5154438"/>
            <a:ext cx="4244809" cy="15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A1ADF-339B-45FC-8291-5E17B0838EE4}"/>
              </a:ext>
            </a:extLst>
          </p:cNvPr>
          <p:cNvSpPr txBox="1"/>
          <p:nvPr/>
        </p:nvSpPr>
        <p:spPr>
          <a:xfrm>
            <a:off x="4457572" y="0"/>
            <a:ext cx="50751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/>
              <a:t>Examples of Traditional African Patterns</a:t>
            </a:r>
          </a:p>
          <a:p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14484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african patterns">
            <a:extLst>
              <a:ext uri="{FF2B5EF4-FFF2-40B4-BE49-F238E27FC236}">
                <a16:creationId xmlns:a16="http://schemas.microsoft.com/office/drawing/2014/main" id="{65E4ACAE-4DC4-41BB-9391-997FAF7EA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3269567" y="183735"/>
            <a:ext cx="35537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frican patterns">
            <a:extLst>
              <a:ext uri="{FF2B5EF4-FFF2-40B4-BE49-F238E27FC236}">
                <a16:creationId xmlns:a16="http://schemas.microsoft.com/office/drawing/2014/main" id="{338ECE93-ACEA-45F9-8FDD-EF3CEB25F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/>
        </p:blipFill>
        <p:spPr bwMode="auto">
          <a:xfrm>
            <a:off x="7104113" y="188640"/>
            <a:ext cx="4833887" cy="34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frican patterns">
            <a:extLst>
              <a:ext uri="{FF2B5EF4-FFF2-40B4-BE49-F238E27FC236}">
                <a16:creationId xmlns:a16="http://schemas.microsoft.com/office/drawing/2014/main" id="{4FD833FA-B6B6-4565-9D05-E4D3E85C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67" y="3766905"/>
            <a:ext cx="5111845" cy="28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frican patterns">
            <a:extLst>
              <a:ext uri="{FF2B5EF4-FFF2-40B4-BE49-F238E27FC236}">
                <a16:creationId xmlns:a16="http://schemas.microsoft.com/office/drawing/2014/main" id="{B9A0850D-3BEA-4C04-8C56-C351D4BE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90" y="3789041"/>
            <a:ext cx="3249710" cy="28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african patterns">
            <a:extLst>
              <a:ext uri="{FF2B5EF4-FFF2-40B4-BE49-F238E27FC236}">
                <a16:creationId xmlns:a16="http://schemas.microsoft.com/office/drawing/2014/main" id="{3C8E4072-2813-454C-AC59-AC8407AB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8738" y="2334036"/>
            <a:ext cx="5860267" cy="27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C45FA-46F8-4567-95C6-F145F19C2C41}"/>
              </a:ext>
            </a:extLst>
          </p:cNvPr>
          <p:cNvSpPr txBox="1"/>
          <p:nvPr/>
        </p:nvSpPr>
        <p:spPr>
          <a:xfrm>
            <a:off x="12716" y="-63658"/>
            <a:ext cx="304544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/>
              <a:t>Examples of Traditional</a:t>
            </a:r>
          </a:p>
          <a:p>
            <a:pPr algn="ctr"/>
            <a:r>
              <a:rPr lang="en-GB" sz="2300" b="1" dirty="0"/>
              <a:t> African Patterns</a:t>
            </a:r>
          </a:p>
          <a:p>
            <a:pPr algn="ctr"/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216255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862985-A363-4D81-8CF3-01BFEDDE1B67}"/>
</file>

<file path=customXml/itemProps2.xml><?xml version="1.0" encoding="utf-8"?>
<ds:datastoreItem xmlns:ds="http://schemas.openxmlformats.org/officeDocument/2006/customXml" ds:itemID="{4C8BCC06-F2CD-4667-817E-8CBD9DFE5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26DC4-0863-4AD0-A66C-26CB8494FB6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Annotations and Evaluations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I Housley</dc:creator>
  <cp:lastModifiedBy>Mr I Housley</cp:lastModifiedBy>
  <cp:revision>4</cp:revision>
  <dcterms:created xsi:type="dcterms:W3CDTF">2020-06-18T14:33:06Z</dcterms:created>
  <dcterms:modified xsi:type="dcterms:W3CDTF">2020-06-18T15:23:42Z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