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A031B-0B73-4A2F-AEB6-A3241EE02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20CE3-6F97-4790-97BC-EFDBA33D7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9E128-1869-4926-A097-F39740F9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7788F-84F3-4745-B0AB-509D2EB1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FCF6D-3B8F-48A6-8039-9D4712E8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0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1ACF-2938-4837-888E-C4E85761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BAF83-2537-4F4C-8EF8-2C7FB95F2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13D55-515B-4F71-9BA9-597C36FD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AB36C-6B3A-4E40-A66B-BF551CAB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F2139-84F2-4AC1-8365-6ECCA401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8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E3D222-64D3-419D-8C48-04CDB6D403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E61B2-032F-49E5-A732-F09A77D1D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B1E4D-D257-4DD6-9222-85E47A41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BE48F-BD00-4D3B-9DD3-526AF247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A72C4-D182-435F-8FBA-740B6EA2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FC6AA-56F5-4566-8471-B94A8D89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BEE71-15F8-4F31-A0BB-51CEAEF42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BA480-1DA1-4AF5-B092-BE11493C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9A066-ACE2-4014-B6C1-64739C33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9F3C7-E012-4071-8D90-C3819746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25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B5F1-C885-4A7B-9A8C-17F0BEE8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3A78E-1449-456E-B163-E80B673CE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3D3EF-4C93-45E8-B69D-47AB3EDB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EF88E-2C2A-4665-9A9F-4AA4A898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DFD05-C26D-4F56-B17A-5CB8C494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24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F6DA-511D-450C-8A0C-102C11A8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30B1-56BC-4E41-A082-92506CDAF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839F3-A5ED-48D6-954C-A21E69EB2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01A67-D676-474D-8336-6A5EEFDE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457CE-005A-48AF-BB4D-FF68EA77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BBEBF-E2A4-4D3C-8706-346D2CC9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02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8F51-451B-435A-A935-33B51474D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38707-D508-40F8-A505-8A2F7827E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116AE-B5FD-4CBC-A88C-7ACC599AA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9B1CA-6DA0-43C9-9DA5-85FCD5EEE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97197-D2AD-4757-9FB1-A701181D4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6B13C3-F5F2-4157-A526-66859B5A1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4F777-57F1-4C5F-AF2E-7DB3E106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84136-3D47-483F-BAEE-1DF0FC8F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2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4A14-C7F4-44DC-86F0-5422CA33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441052-154E-4C4E-A92D-C3AFCAC0B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566E3-FEA1-4358-8A00-682CDAD8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43319-344B-4B9F-805D-FF9AE03A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22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553C06-BEDB-4B00-8EC1-376CE954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6534A-21C7-4129-8F2F-B5109920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66AB9-01A2-4222-8CE4-70D3546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E7490-3C8F-40EE-9F02-DD0E8C0B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2F696-8BCE-4F7B-A4FC-2B7C6B1F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9BAA9-DDE1-42E5-88DA-06B7CDD4F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50A11-774F-483F-B445-8EEC33EF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4C367-1E45-4154-9F0F-8618F538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C1775-92CA-458E-871B-03974176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14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0E81-AC52-4534-98A7-26387858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BD31A-23D0-47A5-893D-FBF1A4048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8F3D5-EDBD-4B95-99E0-2F1B703BD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FD106-3AC7-416E-866B-E2D339A0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FC962-70F6-4CA6-8F06-F4BD8150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BE2FC-FC70-4354-AD36-AE0A327E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4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54953-8DED-47E0-9447-649B21BB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C1D22-EF50-421A-8D24-D3FB4C7B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A4576-3D0F-4AC0-9076-DD40659CA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DEEF4-1EC4-49F4-B4B5-249C04E058F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02A18-5D28-4886-9824-8D2414640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934F3-37B1-492F-B12D-0F4B0FEBD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53A5-1D92-43BA-9701-7B19D53B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63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25551"/>
            <a:ext cx="12192000" cy="3032449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350404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36484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81294-F5DF-4106-9E32-D64F8BB11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99" y="1840928"/>
            <a:ext cx="5703878" cy="1782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5565F-D5FE-44D2-8D58-B08DF0600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757" y="3133148"/>
            <a:ext cx="7332556" cy="19602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DAC8B-7148-44AB-AB09-D024903A8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68" y="4425405"/>
            <a:ext cx="5475576" cy="1855066"/>
          </a:xfrm>
        </p:spPr>
        <p:txBody>
          <a:bodyPr anchor="ctr">
            <a:normAutofit fontScale="77500" lnSpcReduction="20000"/>
          </a:bodyPr>
          <a:lstStyle/>
          <a:p>
            <a:r>
              <a:rPr lang="en-GB" sz="1800" dirty="0">
                <a:solidFill>
                  <a:srgbClr val="FFFFFF"/>
                </a:solidFill>
              </a:rPr>
              <a:t>You are to create a mood board using one A4 page of your sketchbook</a:t>
            </a:r>
          </a:p>
          <a:p>
            <a:r>
              <a:rPr lang="en-GB" sz="1800" dirty="0">
                <a:solidFill>
                  <a:srgbClr val="FFFFFF"/>
                </a:solidFill>
              </a:rPr>
              <a:t>It should contain primary and secondary images relating to African culture</a:t>
            </a:r>
          </a:p>
          <a:p>
            <a:r>
              <a:rPr lang="en-GB" sz="1800" dirty="0">
                <a:solidFill>
                  <a:srgbClr val="FFFFFF"/>
                </a:solidFill>
              </a:rPr>
              <a:t>A title “African Culture”</a:t>
            </a:r>
          </a:p>
          <a:p>
            <a:r>
              <a:rPr lang="en-GB" sz="1800" dirty="0">
                <a:solidFill>
                  <a:srgbClr val="FFFFFF"/>
                </a:solidFill>
              </a:rPr>
              <a:t>The page should be full of visual imagery with no big gaps </a:t>
            </a:r>
          </a:p>
          <a:p>
            <a:r>
              <a:rPr lang="en-GB" sz="1800" dirty="0">
                <a:solidFill>
                  <a:srgbClr val="FFFFFF"/>
                </a:solidFill>
              </a:rPr>
              <a:t>You then need to use those images to complete a minimum of 5 detailed drawings in both pencil and colour (please try to use as many medias as possible). One page of A4 minimum.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6F8CF6-2664-4B83-9C95-011DF0F415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39" b="36205"/>
          <a:stretch/>
        </p:blipFill>
        <p:spPr>
          <a:xfrm>
            <a:off x="444671" y="231030"/>
            <a:ext cx="3245560" cy="1378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622F4F-52E8-4ACF-8C41-ACB5ABF793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476" y="4815798"/>
            <a:ext cx="2800350" cy="1628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F1A250-63A6-4BEF-A47E-13B5906581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591"/>
          <a:stretch/>
        </p:blipFill>
        <p:spPr>
          <a:xfrm>
            <a:off x="3830702" y="231031"/>
            <a:ext cx="3000375" cy="1378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42EFD3-C97C-4721-9540-4FCE7B7411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9244" y="210501"/>
            <a:ext cx="2734121" cy="33711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2C9BAB-F8FD-4BA7-BF7F-685409517AC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491" r="6874" b="4673"/>
          <a:stretch/>
        </p:blipFill>
        <p:spPr>
          <a:xfrm>
            <a:off x="9934460" y="210501"/>
            <a:ext cx="2116676" cy="33711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6ABD0C-56AE-414C-8355-B02798C563E3}"/>
              </a:ext>
            </a:extLst>
          </p:cNvPr>
          <p:cNvSpPr txBox="1"/>
          <p:nvPr/>
        </p:nvSpPr>
        <p:spPr>
          <a:xfrm>
            <a:off x="9143238" y="4897325"/>
            <a:ext cx="28003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Primary Images </a:t>
            </a:r>
            <a:r>
              <a:rPr lang="en-GB" sz="1200" dirty="0"/>
              <a:t>–</a:t>
            </a:r>
            <a:r>
              <a:rPr lang="en-GB" sz="1400" b="1" dirty="0"/>
              <a:t> </a:t>
            </a:r>
            <a:r>
              <a:rPr lang="en-GB" sz="1200" dirty="0"/>
              <a:t>photographs taken or drawings of an object seen by your own eye</a:t>
            </a:r>
          </a:p>
          <a:p>
            <a:endParaRPr lang="en-GB" sz="1200" dirty="0"/>
          </a:p>
          <a:p>
            <a:r>
              <a:rPr lang="en-GB" sz="1400" b="1" dirty="0"/>
              <a:t>Secondary Images </a:t>
            </a:r>
            <a:r>
              <a:rPr lang="en-GB" sz="1200" dirty="0"/>
              <a:t>– images taken rom magazines or from the internet and drawings produced from these resources.</a:t>
            </a:r>
          </a:p>
        </p:txBody>
      </p:sp>
    </p:spTree>
    <p:extLst>
      <p:ext uri="{BB962C8B-B14F-4D97-AF65-F5344CB8AC3E}">
        <p14:creationId xmlns:p14="http://schemas.microsoft.com/office/powerpoint/2010/main" val="235086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E5C2B-F872-4702-8CE2-9B7082408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2697" y="3701071"/>
            <a:ext cx="5120640" cy="1067441"/>
          </a:xfrm>
        </p:spPr>
        <p:txBody>
          <a:bodyPr anchor="b">
            <a:normAutofit/>
          </a:bodyPr>
          <a:lstStyle/>
          <a:p>
            <a:pPr algn="l"/>
            <a:r>
              <a:rPr lang="en-GB" sz="5400" b="1" dirty="0"/>
              <a:t>Mood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079D8-8199-442B-B0DD-9312BC554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4808" y="4852070"/>
            <a:ext cx="5120640" cy="990474"/>
          </a:xfrm>
        </p:spPr>
        <p:txBody>
          <a:bodyPr anchor="t">
            <a:normAutofit/>
          </a:bodyPr>
          <a:lstStyle/>
          <a:p>
            <a:pPr algn="l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7F625-CDC2-42D2-A6CB-CE17FD3A2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80" r="-2" b="24550"/>
          <a:stretch/>
        </p:blipFill>
        <p:spPr>
          <a:xfrm rot="16200000">
            <a:off x="-241735" y="210731"/>
            <a:ext cx="3430286" cy="2975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77EFA1-42D6-4A13-8A3E-B344C1D2D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1" r="2784" b="-4"/>
          <a:stretch/>
        </p:blipFill>
        <p:spPr>
          <a:xfrm>
            <a:off x="2964194" y="10"/>
            <a:ext cx="2939790" cy="339094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EDA7A92-6DDB-4027-AE37-BD34C56BA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64808" y="73152"/>
            <a:ext cx="1178966" cy="232963"/>
            <a:chOff x="7763256" y="73152"/>
            <a:chExt cx="1178966" cy="232963"/>
          </a:xfrm>
        </p:grpSpPr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377A3F0-7C66-4E2B-88CA-55A994377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7B345B5-561F-491E-993D-8D81992A3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4A64E26-7984-4F67-8BFA-0CD259BF6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514AC4E-30D5-4DB2-A01A-6E6C26125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60DE25E8-C25B-43EA-8A3F-901B3BC67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265D5A09-385C-41BA-82A0-276271FBE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A52B2E79-125C-4617-B7CE-0E35524DC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DEF9627-DABD-4995-BE4A-210FA7AC8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C356B66E-A3BE-4066-8A70-DF2780487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400A8E42-63EE-48D2-B155-0E8E74AC3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6BD16461-89A5-4570-88D4-C3A7E6ED6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8FFEAD7-57F3-486B-9F71-8535FCC58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4057866B-D50A-4A39-81D1-EF97905F7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46422D9A-BC73-45D0-9370-A15A0787E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84A7015A-0471-489B-93F4-610C90A1F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C214402-6C5D-40A9-8F24-B2411E800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7457289D-6A0C-47B3-ABC1-ACCA2B37D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7AC2082E-8ECB-4322-816F-7AD8B1009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7F8FCB33-577B-4888-B8C4-346F5B3AF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75CA527F-9528-4B7A-A3A5-812FF943B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51ECC-A68E-4D37-87A4-2FA6E01CBB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50" r="14009" b="-2"/>
          <a:stretch/>
        </p:blipFill>
        <p:spPr>
          <a:xfrm rot="16200000">
            <a:off x="1197766" y="2193827"/>
            <a:ext cx="3465771" cy="5861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277862-D463-4B21-850F-0D5A97963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808" y="4684954"/>
            <a:ext cx="5226380" cy="1634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213E73-8DE3-49E6-96B3-705796EB3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552" y="73151"/>
            <a:ext cx="1950889" cy="1950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7DB0EE-63B7-41AD-9600-78ED5CFF4B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0220" y="2030757"/>
            <a:ext cx="1709354" cy="1546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332B24-E563-453B-B95D-F8E56F5F3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2169" y="-6717"/>
            <a:ext cx="2798307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5F2D-44D0-4B75-AD62-76D848944F8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571"/>
          <a:stretch/>
        </p:blipFill>
        <p:spPr>
          <a:xfrm>
            <a:off x="7932387" y="81421"/>
            <a:ext cx="1368499" cy="25050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805963-8020-48BD-B414-B5ACB2EBA17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583" t="4291" r="8968" b="5087"/>
          <a:stretch/>
        </p:blipFill>
        <p:spPr>
          <a:xfrm>
            <a:off x="7604362" y="2544186"/>
            <a:ext cx="1786283" cy="137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5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1B236D8-4293-4523-8CFD-A4438DDA5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17" t="9813" r="13372" b="22172"/>
          <a:stretch/>
        </p:blipFill>
        <p:spPr>
          <a:xfrm>
            <a:off x="2522538" y="47625"/>
            <a:ext cx="2560638" cy="266858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FE5159-15EC-4AC7-9093-FA88C64D2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93" b="16461"/>
          <a:stretch/>
        </p:blipFill>
        <p:spPr>
          <a:xfrm>
            <a:off x="5858669" y="2922598"/>
            <a:ext cx="4076700" cy="3740150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615561-0C15-4573-8A99-55D247B975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50" r="4" b="28087"/>
          <a:stretch/>
        </p:blipFill>
        <p:spPr>
          <a:xfrm>
            <a:off x="8201025" y="47625"/>
            <a:ext cx="3468688" cy="2954338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69E90A-6791-4608-9946-7425229DB7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3" b="8319"/>
          <a:stretch/>
        </p:blipFill>
        <p:spPr>
          <a:xfrm>
            <a:off x="9324975" y="3084513"/>
            <a:ext cx="2346325" cy="3740150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2ED1DF-5031-48D4-95E5-5C935AE70B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63" r="-1" b="44375"/>
          <a:stretch/>
        </p:blipFill>
        <p:spPr>
          <a:xfrm>
            <a:off x="170913" y="2716213"/>
            <a:ext cx="3561896" cy="4025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3FA0B9-16AC-4DFF-996A-41C66056E2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04" y="47625"/>
            <a:ext cx="1919288" cy="2668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24CF22-DFBA-46AA-A59F-8A96245DC0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5725" y="47625"/>
            <a:ext cx="2954338" cy="2954338"/>
          </a:xfrm>
          <a:prstGeom prst="ellipse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D1C0D0-4A04-4278-8EF0-6DD3371FB48D}"/>
              </a:ext>
            </a:extLst>
          </p:cNvPr>
          <p:cNvSpPr txBox="1"/>
          <p:nvPr/>
        </p:nvSpPr>
        <p:spPr>
          <a:xfrm>
            <a:off x="3732809" y="2585534"/>
            <a:ext cx="5723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Abadi Extra Light" panose="020B0604020202020204" pitchFamily="34" charset="0"/>
              </a:rPr>
              <a:t>Idea Development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D6FD6F-75C7-4CBD-8716-6043E84C47F0}"/>
              </a:ext>
            </a:extLst>
          </p:cNvPr>
          <p:cNvSpPr txBox="1"/>
          <p:nvPr/>
        </p:nvSpPr>
        <p:spPr>
          <a:xfrm>
            <a:off x="3732809" y="3325793"/>
            <a:ext cx="22393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Please annotate your drawings, why did you pick that particular item to draw, what do you like about it and why and how did the drawing/ painting etc go, would you like to develop this image further, if so how might you do this?</a:t>
            </a:r>
          </a:p>
        </p:txBody>
      </p:sp>
    </p:spTree>
    <p:extLst>
      <p:ext uri="{BB962C8B-B14F-4D97-AF65-F5344CB8AC3E}">
        <p14:creationId xmlns:p14="http://schemas.microsoft.com/office/powerpoint/2010/main" val="317717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8DBF3-A9EB-4A03-A284-A685A2D7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360" y="276668"/>
            <a:ext cx="6372225" cy="1325563"/>
          </a:xfrm>
        </p:spPr>
        <p:txBody>
          <a:bodyPr/>
          <a:lstStyle/>
          <a:p>
            <a:r>
              <a:rPr lang="en-GB" u="sng" dirty="0"/>
              <a:t>Annotation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745CB4-0CEE-4430-82DD-B4599B687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5" y="201232"/>
            <a:ext cx="3687114" cy="33839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239357-13F1-435A-8698-25DFE5986C94}"/>
              </a:ext>
            </a:extLst>
          </p:cNvPr>
          <p:cNvSpPr/>
          <p:nvPr/>
        </p:nvSpPr>
        <p:spPr>
          <a:xfrm>
            <a:off x="5372100" y="1400052"/>
            <a:ext cx="69056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 dirty="0"/>
              <a:t>1. Please annotate each drawing</a:t>
            </a:r>
          </a:p>
          <a:p>
            <a:pPr marL="342900" indent="-342900">
              <a:buFont typeface="+mj-lt"/>
              <a:buAutoNum type="arabicPeriod"/>
            </a:pPr>
            <a:endParaRPr lang="en-GB" b="1" dirty="0"/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Why did you pick that particular item to draw?</a:t>
            </a:r>
          </a:p>
          <a:p>
            <a:pPr marL="342900" indent="-342900">
              <a:buFont typeface="+mj-lt"/>
              <a:buAutoNum type="arabicPeriod"/>
            </a:pPr>
            <a:endParaRPr lang="en-GB" b="1" dirty="0"/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 What do you like about the drawing?</a:t>
            </a:r>
          </a:p>
          <a:p>
            <a:pPr marL="342900" indent="-342900">
              <a:buFont typeface="+mj-lt"/>
              <a:buAutoNum type="arabicPeriod"/>
            </a:pPr>
            <a:endParaRPr lang="en-GB" b="1" dirty="0"/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How did the drawing/ painting etc go, what went well?</a:t>
            </a:r>
          </a:p>
          <a:p>
            <a:endParaRPr lang="en-GB" b="1" dirty="0"/>
          </a:p>
          <a:p>
            <a:r>
              <a:rPr lang="en-GB" b="1" dirty="0"/>
              <a:t>5.   If you were to develop this image further, how might     you do   </a:t>
            </a:r>
          </a:p>
          <a:p>
            <a:r>
              <a:rPr lang="en-GB" b="1" dirty="0"/>
              <a:t>      this? (Adding colour, more detail, pattern/ tone).</a:t>
            </a:r>
          </a:p>
          <a:p>
            <a:r>
              <a:rPr lang="en-GB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34B74-0A00-4B9B-8AEE-BB04604A2350}"/>
              </a:ext>
            </a:extLst>
          </p:cNvPr>
          <p:cNvSpPr/>
          <p:nvPr/>
        </p:nvSpPr>
        <p:spPr>
          <a:xfrm>
            <a:off x="7800975" y="5657615"/>
            <a:ext cx="394335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GB" dirty="0"/>
          </a:p>
          <a:p>
            <a:pPr algn="ctr"/>
            <a:r>
              <a:rPr lang="en-GB" dirty="0"/>
              <a:t>   LINE	TONE	TEXTURE	    COLOUR  COMPOSITION	       PATTERN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002231-681B-4CE4-92AE-4856F496F59D}"/>
              </a:ext>
            </a:extLst>
          </p:cNvPr>
          <p:cNvSpPr/>
          <p:nvPr/>
        </p:nvSpPr>
        <p:spPr>
          <a:xfrm>
            <a:off x="447675" y="43345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b="1" u="sng" dirty="0">
                <a:solidFill>
                  <a:srgbClr val="000000"/>
                </a:solidFill>
                <a:ea typeface=""/>
                <a:cs typeface=""/>
              </a:rPr>
              <a:t>Sentence examples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1" u="sng" dirty="0">
              <a:solidFill>
                <a:srgbClr val="000000"/>
              </a:solidFill>
              <a:ea typeface=""/>
              <a:cs typeface="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ea typeface=""/>
                <a:cs typeface=""/>
              </a:rPr>
              <a:t>I created this drawing using </a:t>
            </a:r>
            <a:r>
              <a:rPr lang="en-GB" sz="1400" i="1" dirty="0">
                <a:solidFill>
                  <a:srgbClr val="FF0000"/>
                </a:solidFill>
                <a:ea typeface=""/>
                <a:cs typeface=""/>
              </a:rPr>
              <a:t>…(Media Used)…………….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ea typeface=""/>
                <a:cs typeface=""/>
              </a:rPr>
              <a:t>I chose this media because </a:t>
            </a:r>
            <a:r>
              <a:rPr lang="en-GB" sz="1400" i="1" dirty="0">
                <a:solidFill>
                  <a:srgbClr val="FF0000"/>
                </a:solidFill>
                <a:ea typeface=""/>
                <a:cs typeface=""/>
              </a:rPr>
              <a:t>……(what you feel comfortable using?)….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  <a:ea typeface=""/>
                <a:cs typeface=""/>
              </a:rPr>
              <a:t>The most effective part of drawing is </a:t>
            </a:r>
            <a:r>
              <a:rPr lang="en-GB" sz="1400" i="1" kern="0" dirty="0">
                <a:solidFill>
                  <a:srgbClr val="FF0000"/>
                </a:solidFill>
                <a:ea typeface=""/>
                <a:cs typeface=""/>
              </a:rPr>
              <a:t>…(shape, texture, pattern?)…..</a:t>
            </a:r>
            <a:endParaRPr lang="en-GB" kern="0" dirty="0">
              <a:solidFill>
                <a:srgbClr val="000000"/>
              </a:solidFill>
              <a:ea typeface=""/>
              <a:cs typeface="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  <a:ea typeface=""/>
                <a:cs typeface=""/>
              </a:rPr>
              <a:t>I have used effective </a:t>
            </a:r>
            <a:r>
              <a:rPr lang="en-GB" sz="1400" i="1" kern="0" dirty="0">
                <a:solidFill>
                  <a:srgbClr val="FF0000"/>
                </a:solidFill>
                <a:ea typeface=""/>
                <a:cs typeface=""/>
              </a:rPr>
              <a:t>……(colour, tone, line?)…… </a:t>
            </a:r>
            <a:r>
              <a:rPr lang="en-GB" kern="0" dirty="0">
                <a:solidFill>
                  <a:srgbClr val="000000"/>
                </a:solidFill>
                <a:ea typeface=""/>
                <a:cs typeface=""/>
              </a:rPr>
              <a:t>by </a:t>
            </a:r>
            <a:r>
              <a:rPr lang="en-GB" sz="1400" i="1" kern="0" dirty="0">
                <a:solidFill>
                  <a:srgbClr val="FF0000"/>
                </a:solidFill>
                <a:ea typeface=""/>
                <a:cs typeface=""/>
              </a:rPr>
              <a:t>..(selecting the appropriate media?)….</a:t>
            </a:r>
            <a:endParaRPr lang="en-GB" dirty="0">
              <a:solidFill>
                <a:srgbClr val="000000"/>
              </a:solidFill>
              <a:ea typeface=""/>
              <a:cs typeface="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ea typeface=""/>
                <a:cs typeface=""/>
              </a:rPr>
              <a:t>If I could do it again I would </a:t>
            </a:r>
            <a:r>
              <a:rPr lang="en-GB" sz="1400" i="1" dirty="0">
                <a:solidFill>
                  <a:srgbClr val="FF0000"/>
                </a:solidFill>
                <a:ea typeface=""/>
                <a:cs typeface=""/>
              </a:rPr>
              <a:t>…(WWW/EBI)………</a:t>
            </a:r>
            <a:endParaRPr lang="en-GB" dirty="0">
              <a:solidFill>
                <a:srgbClr val="000000"/>
              </a:solidFill>
              <a:ea typeface=""/>
              <a:cs typeface="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F71A8C-9DBB-4FB1-800D-1D6773E33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254" y="3189235"/>
            <a:ext cx="1618213" cy="168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3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3D7E4C9F-7EC2-4C52-9146-0E1435CC2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0C365-02F8-41E1-B157-D649AFFED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48" r="1" b="8869"/>
          <a:stretch/>
        </p:blipFill>
        <p:spPr>
          <a:xfrm>
            <a:off x="-1" y="5"/>
            <a:ext cx="3922776" cy="3937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E56F40-B98A-4219-9CFC-0CDBA25F52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89" r="-2" b="7089"/>
          <a:stretch/>
        </p:blipFill>
        <p:spPr>
          <a:xfrm>
            <a:off x="4131633" y="10"/>
            <a:ext cx="3922776" cy="3937599"/>
          </a:xfrm>
          <a:prstGeom prst="rect">
            <a:avLst/>
          </a:prstGeom>
        </p:spPr>
      </p:pic>
      <p:sp useBgFill="1">
        <p:nvSpPr>
          <p:cNvPr id="25" name="Rectangle 15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16069-7862-4CC8-BEAD-E04A6949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325" y="4462819"/>
            <a:ext cx="2869683" cy="1608383"/>
          </a:xfrm>
        </p:spPr>
        <p:txBody>
          <a:bodyPr>
            <a:normAutofit/>
          </a:bodyPr>
          <a:lstStyle/>
          <a:p>
            <a:r>
              <a:rPr lang="en-GB" sz="2400" b="1" dirty="0"/>
              <a:t>Examples of sketchbook pages, backgrounds and drawn images</a:t>
            </a:r>
            <a:r>
              <a:rPr lang="en-GB" sz="2400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805D31-79B8-47EF-B0B6-95FE5718D1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99" r="17414" b="1"/>
          <a:stretch/>
        </p:blipFill>
        <p:spPr>
          <a:xfrm>
            <a:off x="8263267" y="10"/>
            <a:ext cx="3928733" cy="3937599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89B86494-1ECE-4E38-9656-C045B9BA9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633" y="4464872"/>
            <a:ext cx="3712464" cy="1608383"/>
          </a:xfrm>
        </p:spPr>
        <p:txBody>
          <a:bodyPr anchor="ctr">
            <a:normAutofit/>
          </a:bodyPr>
          <a:lstStyle/>
          <a:p>
            <a:r>
              <a:rPr lang="en-US" sz="1700" dirty="0"/>
              <a:t>You need to make sure you have included photos, printed images and hand drawn images using both </a:t>
            </a:r>
            <a:r>
              <a:rPr lang="en-US" sz="1700" dirty="0" err="1"/>
              <a:t>colour</a:t>
            </a:r>
            <a:r>
              <a:rPr lang="en-US" sz="1700" dirty="0"/>
              <a:t> and black and white.</a:t>
            </a:r>
          </a:p>
          <a:p>
            <a:r>
              <a:rPr lang="en-US" sz="1700" dirty="0"/>
              <a:t>2X A4 pages minimum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65BA1-31BA-4259-B2B0-79B1F67B98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20885"/>
          <a:stretch/>
        </p:blipFill>
        <p:spPr>
          <a:xfrm>
            <a:off x="8269224" y="4160171"/>
            <a:ext cx="3922776" cy="214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9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CB82242DB234F99AC68EA2D00A2C0" ma:contentTypeVersion="13" ma:contentTypeDescription="Create a new document." ma:contentTypeScope="" ma:versionID="9ce34b6a7971d622464f927ce8bd2ada">
  <xsd:schema xmlns:xsd="http://www.w3.org/2001/XMLSchema" xmlns:xs="http://www.w3.org/2001/XMLSchema" xmlns:p="http://schemas.microsoft.com/office/2006/metadata/properties" xmlns:ns2="9f6bb6b4-1e89-4830-86e6-f515253dc81c" xmlns:ns3="5edab1e1-a49c-4ad1-82da-d5d2c0009e7c" targetNamespace="http://schemas.microsoft.com/office/2006/metadata/properties" ma:root="true" ma:fieldsID="5ef9ed965d96a55c1b9d6fdf3499228f" ns2:_="" ns3:_="">
    <xsd:import namespace="9f6bb6b4-1e89-4830-86e6-f515253dc81c"/>
    <xsd:import namespace="5edab1e1-a49c-4ad1-82da-d5d2c0009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bb6b4-1e89-4830-86e6-f515253dc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ab1e1-a49c-4ad1-82da-d5d2c0009e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6BA5B3-D5D7-4F0A-BA0A-8B007BDAEE25}"/>
</file>

<file path=customXml/itemProps2.xml><?xml version="1.0" encoding="utf-8"?>
<ds:datastoreItem xmlns:ds="http://schemas.openxmlformats.org/officeDocument/2006/customXml" ds:itemID="{184CF835-991A-4CF2-A3B8-2D31591F73A2}"/>
</file>

<file path=customXml/itemProps3.xml><?xml version="1.0" encoding="utf-8"?>
<ds:datastoreItem xmlns:ds="http://schemas.openxmlformats.org/officeDocument/2006/customXml" ds:itemID="{1F7C284B-D8DE-4C88-8717-0235E7AD1626}"/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355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Abadi Extra Light</vt:lpstr>
      <vt:lpstr>Arial</vt:lpstr>
      <vt:lpstr>Calibri</vt:lpstr>
      <vt:lpstr>Calibri Light</vt:lpstr>
      <vt:lpstr>Office Theme</vt:lpstr>
      <vt:lpstr>PowerPoint Presentation</vt:lpstr>
      <vt:lpstr>Mood Board</vt:lpstr>
      <vt:lpstr>PowerPoint Presentation</vt:lpstr>
      <vt:lpstr>Annotation</vt:lpstr>
      <vt:lpstr>Examples of sketchbook pages, backgrounds and drawn images.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G Beverley-Stone</dc:creator>
  <cp:lastModifiedBy>Ms G Beverley-Stone</cp:lastModifiedBy>
  <cp:revision>11</cp:revision>
  <dcterms:created xsi:type="dcterms:W3CDTF">2020-03-19T12:58:33Z</dcterms:created>
  <dcterms:modified xsi:type="dcterms:W3CDTF">2020-05-11T15:24:03Z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0x010100EC1CB82242DB234F99AC68EA2D00A2C0</vt:lpwstr>
  </property>
</Properties>
</file>